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75213" cy="42803763"/>
  <p:notesSz cx="6616700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11094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22187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33281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44374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55468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666561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277655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4888748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82" userDrawn="1">
          <p15:clr>
            <a:srgbClr val="A4A3A4"/>
          </p15:clr>
        </p15:guide>
        <p15:guide id="2" pos="9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FF"/>
    <a:srgbClr val="FF9933"/>
    <a:srgbClr val="DDDDF7"/>
    <a:srgbClr val="DCEBFF"/>
    <a:srgbClr val="FFD5FF"/>
    <a:srgbClr val="FFCCFF"/>
    <a:srgbClr val="FF66CC"/>
    <a:srgbClr val="009999"/>
    <a:srgbClr val="33CCFF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982" autoAdjust="0"/>
    <p:restoredTop sz="94683" autoAdjust="0"/>
  </p:normalViewPr>
  <p:slideViewPr>
    <p:cSldViewPr>
      <p:cViewPr>
        <p:scale>
          <a:sx n="33" d="100"/>
          <a:sy n="33" d="100"/>
        </p:scale>
        <p:origin x="-678" y="-78"/>
      </p:cViewPr>
      <p:guideLst>
        <p:guide orient="horz" pos="13482"/>
        <p:guide pos="9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zh-CN" alt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431338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6B87150E-535E-4EAE-AF36-135D655B0AB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511881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217" y="13296651"/>
            <a:ext cx="25734781" cy="917617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433" y="24256314"/>
            <a:ext cx="21194348" cy="10938457"/>
          </a:xfrm>
        </p:spPr>
        <p:txBody>
          <a:bodyPr/>
          <a:lstStyle>
            <a:lvl1pPr marL="0" indent="0" algn="ctr">
              <a:buNone/>
              <a:defRPr/>
            </a:lvl1pPr>
            <a:lvl2pPr marL="610773" indent="0" algn="ctr">
              <a:buNone/>
              <a:defRPr/>
            </a:lvl2pPr>
            <a:lvl3pPr marL="1221547" indent="0" algn="ctr">
              <a:buNone/>
              <a:defRPr/>
            </a:lvl3pPr>
            <a:lvl4pPr marL="1832320" indent="0" algn="ctr">
              <a:buNone/>
              <a:defRPr/>
            </a:lvl4pPr>
            <a:lvl5pPr marL="2443094" indent="0" algn="ctr">
              <a:buNone/>
              <a:defRPr/>
            </a:lvl5pPr>
            <a:lvl6pPr marL="3053867" indent="0" algn="ctr">
              <a:buNone/>
              <a:defRPr/>
            </a:lvl6pPr>
            <a:lvl7pPr marL="3664641" indent="0" algn="ctr">
              <a:buNone/>
              <a:defRPr/>
            </a:lvl7pPr>
            <a:lvl8pPr marL="4275414" indent="0" algn="ctr">
              <a:buNone/>
              <a:defRPr/>
            </a:lvl8pPr>
            <a:lvl9pPr marL="488618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3EAA-9E3B-4B83-BBE1-461149B6C9D9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91375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C1050-5987-4C82-93A5-4C5F02AC873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64665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72363" y="3804497"/>
            <a:ext cx="6432634" cy="3424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0218" y="3804497"/>
            <a:ext cx="19098273" cy="3424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7B811-E728-4472-8551-66D174C752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36526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F004-1EFF-48D7-B110-A5937EF6A34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1548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267" y="27505193"/>
            <a:ext cx="25734781" cy="8501798"/>
          </a:xfrm>
        </p:spPr>
        <p:txBody>
          <a:bodyPr anchor="t"/>
          <a:lstStyle>
            <a:lvl1pPr algn="l">
              <a:defRPr sz="534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267" y="18142400"/>
            <a:ext cx="25734781" cy="9362792"/>
          </a:xfrm>
        </p:spPr>
        <p:txBody>
          <a:bodyPr anchor="b"/>
          <a:lstStyle>
            <a:lvl1pPr marL="0" indent="0">
              <a:buNone/>
              <a:defRPr sz="2672"/>
            </a:lvl1pPr>
            <a:lvl2pPr marL="610773" indent="0">
              <a:buNone/>
              <a:defRPr sz="2405"/>
            </a:lvl2pPr>
            <a:lvl3pPr marL="1221547" indent="0">
              <a:buNone/>
              <a:defRPr sz="2137"/>
            </a:lvl3pPr>
            <a:lvl4pPr marL="1832320" indent="0">
              <a:buNone/>
              <a:defRPr sz="1870"/>
            </a:lvl4pPr>
            <a:lvl5pPr marL="2443094" indent="0">
              <a:buNone/>
              <a:defRPr sz="1870"/>
            </a:lvl5pPr>
            <a:lvl6pPr marL="3053867" indent="0">
              <a:buNone/>
              <a:defRPr sz="1870"/>
            </a:lvl6pPr>
            <a:lvl7pPr marL="3664641" indent="0">
              <a:buNone/>
              <a:defRPr sz="1870"/>
            </a:lvl7pPr>
            <a:lvl8pPr marL="4275414" indent="0">
              <a:buNone/>
              <a:defRPr sz="1870"/>
            </a:lvl8pPr>
            <a:lvl9pPr marL="4886188" indent="0">
              <a:buNone/>
              <a:defRPr sz="18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9F7B0-C684-4FB5-9DD4-3B67EEC1724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15631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217" y="12363553"/>
            <a:ext cx="12765453" cy="25683531"/>
          </a:xfrm>
        </p:spPr>
        <p:txBody>
          <a:bodyPr/>
          <a:lstStyle>
            <a:lvl1pPr>
              <a:defRPr sz="3741"/>
            </a:lvl1pPr>
            <a:lvl2pPr>
              <a:defRPr sz="3206"/>
            </a:lvl2pPr>
            <a:lvl3pPr>
              <a:defRPr sz="2672"/>
            </a:lvl3pPr>
            <a:lvl4pPr>
              <a:defRPr sz="2405"/>
            </a:lvl4pPr>
            <a:lvl5pPr>
              <a:defRPr sz="2405"/>
            </a:lvl5pPr>
            <a:lvl6pPr>
              <a:defRPr sz="2405"/>
            </a:lvl6pPr>
            <a:lvl7pPr>
              <a:defRPr sz="2405"/>
            </a:lvl7pPr>
            <a:lvl8pPr>
              <a:defRPr sz="2405"/>
            </a:lvl8pPr>
            <a:lvl9pPr>
              <a:defRPr sz="2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39544" y="12363553"/>
            <a:ext cx="12765454" cy="25683531"/>
          </a:xfrm>
        </p:spPr>
        <p:txBody>
          <a:bodyPr/>
          <a:lstStyle>
            <a:lvl1pPr>
              <a:defRPr sz="3741"/>
            </a:lvl1pPr>
            <a:lvl2pPr>
              <a:defRPr sz="3206"/>
            </a:lvl2pPr>
            <a:lvl3pPr>
              <a:defRPr sz="2672"/>
            </a:lvl3pPr>
            <a:lvl4pPr>
              <a:defRPr sz="2405"/>
            </a:lvl4pPr>
            <a:lvl5pPr>
              <a:defRPr sz="2405"/>
            </a:lvl5pPr>
            <a:lvl6pPr>
              <a:defRPr sz="2405"/>
            </a:lvl6pPr>
            <a:lvl7pPr>
              <a:defRPr sz="2405"/>
            </a:lvl7pPr>
            <a:lvl8pPr>
              <a:defRPr sz="2405"/>
            </a:lvl8pPr>
            <a:lvl9pPr>
              <a:defRPr sz="2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2B71A-13A0-4543-B0DD-E534E489132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75290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187" y="1713508"/>
            <a:ext cx="27246842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186" y="9581224"/>
            <a:ext cx="13377073" cy="3993237"/>
          </a:xfrm>
        </p:spPr>
        <p:txBody>
          <a:bodyPr anchor="b"/>
          <a:lstStyle>
            <a:lvl1pPr marL="0" indent="0">
              <a:buNone/>
              <a:defRPr sz="3206" b="1"/>
            </a:lvl1pPr>
            <a:lvl2pPr marL="610773" indent="0">
              <a:buNone/>
              <a:defRPr sz="2672" b="1"/>
            </a:lvl2pPr>
            <a:lvl3pPr marL="1221547" indent="0">
              <a:buNone/>
              <a:defRPr sz="2405" b="1"/>
            </a:lvl3pPr>
            <a:lvl4pPr marL="1832320" indent="0">
              <a:buNone/>
              <a:defRPr sz="2137" b="1"/>
            </a:lvl4pPr>
            <a:lvl5pPr marL="2443094" indent="0">
              <a:buNone/>
              <a:defRPr sz="2137" b="1"/>
            </a:lvl5pPr>
            <a:lvl6pPr marL="3053867" indent="0">
              <a:buNone/>
              <a:defRPr sz="2137" b="1"/>
            </a:lvl6pPr>
            <a:lvl7pPr marL="3664641" indent="0">
              <a:buNone/>
              <a:defRPr sz="2137" b="1"/>
            </a:lvl7pPr>
            <a:lvl8pPr marL="4275414" indent="0">
              <a:buNone/>
              <a:defRPr sz="2137" b="1"/>
            </a:lvl8pPr>
            <a:lvl9pPr marL="4886188" indent="0">
              <a:buNone/>
              <a:defRPr sz="213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186" y="13574461"/>
            <a:ext cx="13377073" cy="24661363"/>
          </a:xfrm>
        </p:spPr>
        <p:txBody>
          <a:bodyPr/>
          <a:lstStyle>
            <a:lvl1pPr>
              <a:defRPr sz="3206"/>
            </a:lvl1pPr>
            <a:lvl2pPr>
              <a:defRPr sz="2672"/>
            </a:lvl2pPr>
            <a:lvl3pPr>
              <a:defRPr sz="2405"/>
            </a:lvl3pPr>
            <a:lvl4pPr>
              <a:defRPr sz="2137"/>
            </a:lvl4pPr>
            <a:lvl5pPr>
              <a:defRPr sz="2137"/>
            </a:lvl5pPr>
            <a:lvl6pPr>
              <a:defRPr sz="2137"/>
            </a:lvl6pPr>
            <a:lvl7pPr>
              <a:defRPr sz="2137"/>
            </a:lvl7pPr>
            <a:lvl8pPr>
              <a:defRPr sz="2137"/>
            </a:lvl8pPr>
            <a:lvl9pPr>
              <a:defRPr sz="21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6" y="9581224"/>
            <a:ext cx="13381322" cy="3993237"/>
          </a:xfrm>
        </p:spPr>
        <p:txBody>
          <a:bodyPr anchor="b"/>
          <a:lstStyle>
            <a:lvl1pPr marL="0" indent="0">
              <a:buNone/>
              <a:defRPr sz="3206" b="1"/>
            </a:lvl1pPr>
            <a:lvl2pPr marL="610773" indent="0">
              <a:buNone/>
              <a:defRPr sz="2672" b="1"/>
            </a:lvl2pPr>
            <a:lvl3pPr marL="1221547" indent="0">
              <a:buNone/>
              <a:defRPr sz="2405" b="1"/>
            </a:lvl3pPr>
            <a:lvl4pPr marL="1832320" indent="0">
              <a:buNone/>
              <a:defRPr sz="2137" b="1"/>
            </a:lvl4pPr>
            <a:lvl5pPr marL="2443094" indent="0">
              <a:buNone/>
              <a:defRPr sz="2137" b="1"/>
            </a:lvl5pPr>
            <a:lvl6pPr marL="3053867" indent="0">
              <a:buNone/>
              <a:defRPr sz="2137" b="1"/>
            </a:lvl6pPr>
            <a:lvl7pPr marL="3664641" indent="0">
              <a:buNone/>
              <a:defRPr sz="2137" b="1"/>
            </a:lvl7pPr>
            <a:lvl8pPr marL="4275414" indent="0">
              <a:buNone/>
              <a:defRPr sz="2137" b="1"/>
            </a:lvl8pPr>
            <a:lvl9pPr marL="4886188" indent="0">
              <a:buNone/>
              <a:defRPr sz="213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6" y="13574461"/>
            <a:ext cx="13381322" cy="24661363"/>
          </a:xfrm>
        </p:spPr>
        <p:txBody>
          <a:bodyPr/>
          <a:lstStyle>
            <a:lvl1pPr>
              <a:defRPr sz="3206"/>
            </a:lvl1pPr>
            <a:lvl2pPr>
              <a:defRPr sz="2672"/>
            </a:lvl2pPr>
            <a:lvl3pPr>
              <a:defRPr sz="2405"/>
            </a:lvl3pPr>
            <a:lvl4pPr>
              <a:defRPr sz="2137"/>
            </a:lvl4pPr>
            <a:lvl5pPr>
              <a:defRPr sz="2137"/>
            </a:lvl5pPr>
            <a:lvl6pPr>
              <a:defRPr sz="2137"/>
            </a:lvl6pPr>
            <a:lvl7pPr>
              <a:defRPr sz="2137"/>
            </a:lvl7pPr>
            <a:lvl8pPr>
              <a:defRPr sz="2137"/>
            </a:lvl8pPr>
            <a:lvl9pPr>
              <a:defRPr sz="21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68E2F-694C-4FE0-8CC3-86AA727A05E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50951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06116-03A3-4DAA-840E-4D3CD762165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40626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3BCFE-B2E6-44F0-AA05-02F3ABBA523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00506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187" y="1705025"/>
            <a:ext cx="9960069" cy="7252718"/>
          </a:xfrm>
        </p:spPr>
        <p:txBody>
          <a:bodyPr anchor="b"/>
          <a:lstStyle>
            <a:lvl1pPr algn="l">
              <a:defRPr sz="267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404" y="1705026"/>
            <a:ext cx="16923624" cy="36530798"/>
          </a:xfrm>
        </p:spPr>
        <p:txBody>
          <a:bodyPr/>
          <a:lstStyle>
            <a:lvl1pPr>
              <a:defRPr sz="4275"/>
            </a:lvl1pPr>
            <a:lvl2pPr>
              <a:defRPr sz="3741"/>
            </a:lvl2pPr>
            <a:lvl3pPr>
              <a:defRPr sz="3206"/>
            </a:lvl3pPr>
            <a:lvl4pPr>
              <a:defRPr sz="2672"/>
            </a:lvl4pPr>
            <a:lvl5pPr>
              <a:defRPr sz="2672"/>
            </a:lvl5pPr>
            <a:lvl6pPr>
              <a:defRPr sz="2672"/>
            </a:lvl6pPr>
            <a:lvl7pPr>
              <a:defRPr sz="2672"/>
            </a:lvl7pPr>
            <a:lvl8pPr>
              <a:defRPr sz="2672"/>
            </a:lvl8pPr>
            <a:lvl9pPr>
              <a:defRPr sz="26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187" y="8957744"/>
            <a:ext cx="9960069" cy="29278079"/>
          </a:xfrm>
        </p:spPr>
        <p:txBody>
          <a:bodyPr/>
          <a:lstStyle>
            <a:lvl1pPr marL="0" indent="0">
              <a:buNone/>
              <a:defRPr sz="1870"/>
            </a:lvl1pPr>
            <a:lvl2pPr marL="610773" indent="0">
              <a:buNone/>
              <a:defRPr sz="1603"/>
            </a:lvl2pPr>
            <a:lvl3pPr marL="1221547" indent="0">
              <a:buNone/>
              <a:defRPr sz="1336"/>
            </a:lvl3pPr>
            <a:lvl4pPr marL="1832320" indent="0">
              <a:buNone/>
              <a:defRPr sz="1202"/>
            </a:lvl4pPr>
            <a:lvl5pPr marL="2443094" indent="0">
              <a:buNone/>
              <a:defRPr sz="1202"/>
            </a:lvl5pPr>
            <a:lvl6pPr marL="3053867" indent="0">
              <a:buNone/>
              <a:defRPr sz="1202"/>
            </a:lvl6pPr>
            <a:lvl7pPr marL="3664641" indent="0">
              <a:buNone/>
              <a:defRPr sz="1202"/>
            </a:lvl7pPr>
            <a:lvl8pPr marL="4275414" indent="0">
              <a:buNone/>
              <a:defRPr sz="1202"/>
            </a:lvl8pPr>
            <a:lvl9pPr marL="4886188" indent="0">
              <a:buNone/>
              <a:defRPr sz="12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22AA3-4C1E-4A8C-8178-FF6D3193ECF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406012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3569" y="29963059"/>
            <a:ext cx="18165977" cy="3537291"/>
          </a:xfrm>
        </p:spPr>
        <p:txBody>
          <a:bodyPr anchor="b"/>
          <a:lstStyle>
            <a:lvl1pPr algn="l">
              <a:defRPr sz="267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3569" y="3823583"/>
            <a:ext cx="18165977" cy="25683530"/>
          </a:xfrm>
        </p:spPr>
        <p:txBody>
          <a:bodyPr/>
          <a:lstStyle>
            <a:lvl1pPr marL="0" indent="0">
              <a:buNone/>
              <a:defRPr sz="4275"/>
            </a:lvl1pPr>
            <a:lvl2pPr marL="610773" indent="0">
              <a:buNone/>
              <a:defRPr sz="3741"/>
            </a:lvl2pPr>
            <a:lvl3pPr marL="1221547" indent="0">
              <a:buNone/>
              <a:defRPr sz="3206"/>
            </a:lvl3pPr>
            <a:lvl4pPr marL="1832320" indent="0">
              <a:buNone/>
              <a:defRPr sz="2672"/>
            </a:lvl4pPr>
            <a:lvl5pPr marL="2443094" indent="0">
              <a:buNone/>
              <a:defRPr sz="2672"/>
            </a:lvl5pPr>
            <a:lvl6pPr marL="3053867" indent="0">
              <a:buNone/>
              <a:defRPr sz="2672"/>
            </a:lvl6pPr>
            <a:lvl7pPr marL="3664641" indent="0">
              <a:buNone/>
              <a:defRPr sz="2672"/>
            </a:lvl7pPr>
            <a:lvl8pPr marL="4275414" indent="0">
              <a:buNone/>
              <a:defRPr sz="2672"/>
            </a:lvl8pPr>
            <a:lvl9pPr marL="4886188" indent="0">
              <a:buNone/>
              <a:defRPr sz="2672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3569" y="33500350"/>
            <a:ext cx="18165977" cy="5023885"/>
          </a:xfrm>
        </p:spPr>
        <p:txBody>
          <a:bodyPr/>
          <a:lstStyle>
            <a:lvl1pPr marL="0" indent="0">
              <a:buNone/>
              <a:defRPr sz="1870"/>
            </a:lvl1pPr>
            <a:lvl2pPr marL="610773" indent="0">
              <a:buNone/>
              <a:defRPr sz="1603"/>
            </a:lvl2pPr>
            <a:lvl3pPr marL="1221547" indent="0">
              <a:buNone/>
              <a:defRPr sz="1336"/>
            </a:lvl3pPr>
            <a:lvl4pPr marL="1832320" indent="0">
              <a:buNone/>
              <a:defRPr sz="1202"/>
            </a:lvl4pPr>
            <a:lvl5pPr marL="2443094" indent="0">
              <a:buNone/>
              <a:defRPr sz="1202"/>
            </a:lvl5pPr>
            <a:lvl6pPr marL="3053867" indent="0">
              <a:buNone/>
              <a:defRPr sz="1202"/>
            </a:lvl6pPr>
            <a:lvl7pPr marL="3664641" indent="0">
              <a:buNone/>
              <a:defRPr sz="1202"/>
            </a:lvl7pPr>
            <a:lvl8pPr marL="4275414" indent="0">
              <a:buNone/>
              <a:defRPr sz="1202"/>
            </a:lvl8pPr>
            <a:lvl9pPr marL="4886188" indent="0">
              <a:buNone/>
              <a:defRPr sz="12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2A814-D6C7-4465-87EE-5C7D3A112B9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02934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217" y="3804496"/>
            <a:ext cx="25734781" cy="713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2396" tIns="156197" rIns="312396" bIns="1561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217" y="12363553"/>
            <a:ext cx="25734781" cy="2568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218" y="38999267"/>
            <a:ext cx="6307336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457" y="38999267"/>
            <a:ext cx="9586301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 algn="ctr"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7662" y="38999267"/>
            <a:ext cx="6307336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 algn="r"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fld id="{5C76B971-F83A-4546-BF37-CFF0EA834CE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2pPr>
      <a:lvl3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3pPr>
      <a:lvl4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4pPr>
      <a:lvl5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5pPr>
      <a:lvl6pPr marL="610773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6pPr>
      <a:lvl7pPr marL="1221547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7pPr>
      <a:lvl8pPr marL="1832320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8pPr>
      <a:lvl9pPr marL="2443094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9pPr>
    </p:titleStyle>
    <p:bodyStyle>
      <a:lvl1pPr marL="1565107" indent="-1565107" algn="l" defTabSz="4173619" rtl="0" eaLnBrk="0" fontAlgn="base" hangingPunct="0">
        <a:spcBef>
          <a:spcPct val="20000"/>
        </a:spcBef>
        <a:spcAft>
          <a:spcPct val="0"/>
        </a:spcAft>
        <a:buChar char="•"/>
        <a:defRPr sz="14561">
          <a:solidFill>
            <a:schemeClr val="tx1"/>
          </a:solidFill>
          <a:latin typeface="+mn-lt"/>
          <a:ea typeface="+mn-ea"/>
          <a:cs typeface="+mn-cs"/>
        </a:defRPr>
      </a:lvl1pPr>
      <a:lvl2pPr marL="3391066" indent="-1304257" algn="l" defTabSz="4173619" rtl="0" eaLnBrk="0" fontAlgn="base" hangingPunct="0">
        <a:spcBef>
          <a:spcPct val="20000"/>
        </a:spcBef>
        <a:spcAft>
          <a:spcPct val="0"/>
        </a:spcAft>
        <a:buChar char="–"/>
        <a:defRPr sz="12825">
          <a:solidFill>
            <a:schemeClr val="tx1"/>
          </a:solidFill>
          <a:latin typeface="+mn-lt"/>
        </a:defRPr>
      </a:lvl2pPr>
      <a:lvl3pPr marL="5217023" indent="-1043405" algn="l" defTabSz="4173619" rtl="0" eaLnBrk="0" fontAlgn="base" hangingPunct="0">
        <a:spcBef>
          <a:spcPct val="20000"/>
        </a:spcBef>
        <a:spcAft>
          <a:spcPct val="0"/>
        </a:spcAft>
        <a:buChar char="•"/>
        <a:defRPr sz="10954">
          <a:solidFill>
            <a:schemeClr val="tx1"/>
          </a:solidFill>
          <a:latin typeface="+mn-lt"/>
        </a:defRPr>
      </a:lvl3pPr>
      <a:lvl4pPr marL="7303833" indent="-1043405" algn="l" defTabSz="4173619" rtl="0" eaLnBrk="0" fontAlgn="base" hangingPunct="0">
        <a:spcBef>
          <a:spcPct val="20000"/>
        </a:spcBef>
        <a:spcAft>
          <a:spcPct val="0"/>
        </a:spcAft>
        <a:buChar char="–"/>
        <a:defRPr sz="9218">
          <a:solidFill>
            <a:schemeClr val="tx1"/>
          </a:solidFill>
          <a:latin typeface="+mn-lt"/>
        </a:defRPr>
      </a:lvl4pPr>
      <a:lvl5pPr marL="9390642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5pPr>
      <a:lvl6pPr marL="10001416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6pPr>
      <a:lvl7pPr marL="10612189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7pPr>
      <a:lvl8pPr marL="11222963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8pPr>
      <a:lvl9pPr marL="11833736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1pPr>
      <a:lvl2pPr marL="610773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2pPr>
      <a:lvl3pPr marL="1221547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3pPr>
      <a:lvl4pPr marL="1832320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4pPr>
      <a:lvl5pPr marL="2443094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5pPr>
      <a:lvl6pPr marL="3053867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6pPr>
      <a:lvl7pPr marL="3664641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7pPr>
      <a:lvl8pPr marL="4275414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8pPr>
      <a:lvl9pPr marL="4886188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793" y="392857"/>
            <a:ext cx="25698375" cy="2404849"/>
          </a:xfrm>
        </p:spPr>
        <p:txBody>
          <a:bodyPr/>
          <a:lstStyle/>
          <a:p>
            <a:r>
              <a:rPr lang="zh-CN" altLang="en-US" sz="8015" b="1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论文标题（粗体）</a:t>
            </a:r>
            <a:endParaRPr lang="en-GB" altLang="zh-CN" sz="6412" b="1" dirty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1" name="Rectangle 12"/>
          <p:cNvSpPr>
            <a:spLocks noChangeArrowheads="1"/>
          </p:cNvSpPr>
          <p:nvPr/>
        </p:nvSpPr>
        <p:spPr bwMode="auto">
          <a:xfrm>
            <a:off x="1694300" y="2521449"/>
            <a:ext cx="27416784" cy="192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317" tIns="208657" rIns="417317" bIns="208657" anchor="ctr"/>
          <a:lstStyle/>
          <a:p>
            <a:pPr algn="ctr" defTabSz="4173619"/>
            <a:r>
              <a:rPr lang="zh-CN" altLang="en-US" sz="5878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作者姓名（粗体）</a:t>
            </a:r>
            <a:endParaRPr lang="en-GB" altLang="zh-CN" sz="5878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ctr" defTabSz="4173619"/>
            <a:r>
              <a:rPr lang="zh-CN" altLang="en-US" sz="5344" i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作者所属单位（斜体）</a:t>
            </a:r>
            <a:endParaRPr lang="en-US" altLang="zh-CN" sz="5344" i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3" name="Text Box 378"/>
          <p:cNvSpPr txBox="1">
            <a:spLocks noChangeArrowheads="1"/>
          </p:cNvSpPr>
          <p:nvPr/>
        </p:nvSpPr>
        <p:spPr bwMode="auto">
          <a:xfrm>
            <a:off x="18780944" y="41047331"/>
            <a:ext cx="10005922" cy="74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70" tIns="43235" rIns="86470" bIns="43235">
            <a:spAutoFit/>
          </a:bodyPr>
          <a:lstStyle>
            <a:lvl1pPr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联系邮箱</a:t>
            </a:r>
            <a:r>
              <a:rPr lang="en-GB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  <a:r>
              <a:rPr lang="en-GB" altLang="zh-CN" sz="4275" b="1" dirty="0" err="1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xxxxxxxxxxxxxxxxxxxxxxxx</a:t>
            </a:r>
            <a:endParaRPr lang="en-GB" altLang="zh-CN" sz="4275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grpSp>
        <p:nvGrpSpPr>
          <p:cNvPr id="2054" name="Group 427"/>
          <p:cNvGrpSpPr>
            <a:grpSpLocks/>
          </p:cNvGrpSpPr>
          <p:nvPr/>
        </p:nvGrpSpPr>
        <p:grpSpPr bwMode="auto">
          <a:xfrm>
            <a:off x="613085" y="5337511"/>
            <a:ext cx="28843339" cy="34533354"/>
            <a:chOff x="327" y="4032"/>
            <a:chExt cx="13601" cy="14928"/>
          </a:xfrm>
        </p:grpSpPr>
        <p:sp>
          <p:nvSpPr>
            <p:cNvPr id="2065" name="Rectangle 386"/>
            <p:cNvSpPr>
              <a:spLocks noChangeArrowheads="1"/>
            </p:cNvSpPr>
            <p:nvPr/>
          </p:nvSpPr>
          <p:spPr bwMode="auto">
            <a:xfrm>
              <a:off x="327" y="4032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66" name="Rectangle 391"/>
            <p:cNvSpPr>
              <a:spLocks noChangeArrowheads="1"/>
            </p:cNvSpPr>
            <p:nvPr/>
          </p:nvSpPr>
          <p:spPr bwMode="auto">
            <a:xfrm>
              <a:off x="340" y="4032"/>
              <a:ext cx="6620" cy="734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67" name="Rectangle 411"/>
            <p:cNvSpPr>
              <a:spLocks noChangeArrowheads="1"/>
            </p:cNvSpPr>
            <p:nvPr/>
          </p:nvSpPr>
          <p:spPr bwMode="auto">
            <a:xfrm>
              <a:off x="7301" y="4032"/>
              <a:ext cx="6615" cy="734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68" name="Rectangle 414"/>
            <p:cNvSpPr>
              <a:spLocks noChangeArrowheads="1"/>
            </p:cNvSpPr>
            <p:nvPr/>
          </p:nvSpPr>
          <p:spPr bwMode="auto">
            <a:xfrm>
              <a:off x="333" y="11616"/>
              <a:ext cx="6648" cy="734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69" name="Rectangle 415"/>
            <p:cNvSpPr>
              <a:spLocks noChangeArrowheads="1"/>
            </p:cNvSpPr>
            <p:nvPr/>
          </p:nvSpPr>
          <p:spPr bwMode="auto">
            <a:xfrm>
              <a:off x="7315" y="11616"/>
              <a:ext cx="6608" cy="734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70" name="Rectangle 425"/>
            <p:cNvSpPr>
              <a:spLocks noChangeArrowheads="1"/>
            </p:cNvSpPr>
            <p:nvPr/>
          </p:nvSpPr>
          <p:spPr bwMode="auto">
            <a:xfrm>
              <a:off x="327" y="9168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71" name="Rectangle 426"/>
            <p:cNvSpPr>
              <a:spLocks noChangeArrowheads="1"/>
            </p:cNvSpPr>
            <p:nvPr/>
          </p:nvSpPr>
          <p:spPr bwMode="auto">
            <a:xfrm>
              <a:off x="327" y="14304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</p:grpSp>
      <p:sp>
        <p:nvSpPr>
          <p:cNvPr id="2055" name="Text Box 484"/>
          <p:cNvSpPr txBox="1">
            <a:spLocks noChangeArrowheads="1"/>
          </p:cNvSpPr>
          <p:nvPr/>
        </p:nvSpPr>
        <p:spPr bwMode="auto">
          <a:xfrm>
            <a:off x="708514" y="17265598"/>
            <a:ext cx="13563856" cy="149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2. </a:t>
            </a: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研究结果</a:t>
            </a:r>
            <a:endParaRPr lang="en-GB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6" name="Text Box 485"/>
          <p:cNvSpPr txBox="1">
            <a:spLocks noChangeArrowheads="1"/>
          </p:cNvSpPr>
          <p:nvPr/>
        </p:nvSpPr>
        <p:spPr bwMode="auto">
          <a:xfrm>
            <a:off x="15619001" y="5433907"/>
            <a:ext cx="13640200" cy="173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4</a:t>
            </a:r>
            <a:r>
              <a:rPr lang="en-GB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. </a:t>
            </a: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图表样本</a:t>
            </a:r>
            <a:endParaRPr lang="en-GB" altLang="zh-CN" sz="3206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请按照样本准备您的图表，海报中的图表数量不得超过五张。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7" name="Rectangle 525"/>
          <p:cNvSpPr>
            <a:spLocks noChangeArrowheads="1"/>
          </p:cNvSpPr>
          <p:nvPr/>
        </p:nvSpPr>
        <p:spPr bwMode="auto">
          <a:xfrm>
            <a:off x="16772649" y="13995084"/>
            <a:ext cx="11400764" cy="68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79" tIns="59379" rIns="120879" bIns="59379" anchor="b"/>
          <a:lstStyle/>
          <a:p>
            <a:pPr algn="ctr" defTabSz="4173619"/>
            <a:r>
              <a:rPr lang="zh-CN" altLang="en-US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图</a:t>
            </a:r>
            <a:r>
              <a:rPr lang="en-GB" altLang="zh-CN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lang="zh-CN" altLang="en-US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：图表标题</a:t>
            </a:r>
            <a:r>
              <a:rPr lang="en-GB" altLang="zh-CN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, </a:t>
            </a:r>
            <a:r>
              <a:rPr lang="zh-CN" altLang="en-US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中间对齐</a:t>
            </a:r>
            <a:endParaRPr lang="en-US" sz="2939" dirty="0">
              <a:solidFill>
                <a:schemeClr val="tx2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8" name="Text Box 6243"/>
          <p:cNvSpPr txBox="1">
            <a:spLocks noChangeArrowheads="1"/>
          </p:cNvSpPr>
          <p:nvPr/>
        </p:nvSpPr>
        <p:spPr bwMode="auto">
          <a:xfrm>
            <a:off x="16439702" y="31131318"/>
            <a:ext cx="245999" cy="23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zh-CN" altLang="en-US" sz="935">
              <a:ea typeface="宋体" pitchFamily="2" charset="-122"/>
            </a:endParaRPr>
          </a:p>
        </p:txBody>
      </p:sp>
      <p:sp>
        <p:nvSpPr>
          <p:cNvPr id="2059" name="Text Box 7273"/>
          <p:cNvSpPr txBox="1">
            <a:spLocks noChangeArrowheads="1"/>
          </p:cNvSpPr>
          <p:nvPr/>
        </p:nvSpPr>
        <p:spPr bwMode="auto">
          <a:xfrm>
            <a:off x="803945" y="5433907"/>
            <a:ext cx="13640200" cy="697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42950" indent="-742950">
              <a:spcBef>
                <a:spcPts val="802"/>
              </a:spcBef>
              <a:spcAft>
                <a:spcPts val="1603"/>
              </a:spcAft>
              <a:buAutoNum type="arabicPeriod"/>
            </a:pP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研究背景</a:t>
            </a:r>
            <a:endParaRPr lang="en-US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海报制作指南</a:t>
            </a:r>
            <a:endParaRPr lang="en-US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不要更改模板中的字体大小；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在各行之间留一行；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表格总数不得超过</a:t>
            </a:r>
            <a:r>
              <a:rPr lang="en-US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5</a:t>
            </a: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个；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脚注应出现在海报的底部；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赞助商和财务支持确认书放在未编号的脚注中；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相应作者的联系电子邮件将在海报的底部。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14350" indent="-514350">
              <a:spcBef>
                <a:spcPts val="802"/>
              </a:spcBef>
              <a:spcAft>
                <a:spcPts val="1603"/>
              </a:spcAft>
              <a:buAutoNum type="arabicPeriod"/>
            </a:pPr>
            <a:endParaRPr lang="en-GB" altLang="zh-CN" sz="3206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pic>
        <p:nvPicPr>
          <p:cNvPr id="2060" name="Picture 73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981" y="8608564"/>
            <a:ext cx="13275444" cy="497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 Box 7305"/>
          <p:cNvSpPr txBox="1">
            <a:spLocks noChangeArrowheads="1"/>
          </p:cNvSpPr>
          <p:nvPr/>
        </p:nvSpPr>
        <p:spPr bwMode="auto">
          <a:xfrm>
            <a:off x="15619000" y="17265599"/>
            <a:ext cx="13563856" cy="617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5. </a:t>
            </a: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表</a:t>
            </a:r>
            <a:r>
              <a:rPr lang="en-US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：表格的标题左对齐。请勿在内部使用垂直线在表格中，仅使用水平线将标题与表格中心分隔开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		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		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		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	         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Xxxxxx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_________________________________________________________________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		X		X 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 		XX		X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XX   		XXX  	 	XX		X		XX   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XXX		X		X		XXX		XXX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XXXX		XX 		X		X		X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 XX		XXX		XX		XXX		XXXXX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_________________________________________________________________</a:t>
            </a:r>
          </a:p>
          <a:p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62" name="Text Box 7329"/>
          <p:cNvSpPr txBox="1">
            <a:spLocks noChangeArrowheads="1"/>
          </p:cNvSpPr>
          <p:nvPr/>
        </p:nvSpPr>
        <p:spPr bwMode="auto">
          <a:xfrm>
            <a:off x="15619000" y="29225623"/>
            <a:ext cx="13563856" cy="149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6. </a:t>
            </a: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结论</a:t>
            </a:r>
            <a:endParaRPr lang="en-US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63" name="Text Box 7330"/>
          <p:cNvSpPr txBox="1">
            <a:spLocks noChangeArrowheads="1"/>
          </p:cNvSpPr>
          <p:nvPr/>
        </p:nvSpPr>
        <p:spPr bwMode="auto">
          <a:xfrm>
            <a:off x="803945" y="29215019"/>
            <a:ext cx="14045249" cy="1737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3.</a:t>
            </a: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研究结果</a:t>
            </a:r>
            <a:endParaRPr lang="en-GB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62869" y="19458245"/>
            <a:ext cx="322524" cy="751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286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156</Words>
  <Application>Microsoft Office PowerPoint</Application>
  <PresentationFormat>自定义</PresentationFormat>
  <Paragraphs>31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Default Design</vt:lpstr>
      <vt:lpstr>论文标题（粗体）</vt:lpstr>
    </vt:vector>
  </TitlesOfParts>
  <Company>IMMPETUS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 1</dc:title>
  <dc:creator>Max Meng</dc:creator>
  <cp:lastModifiedBy>wdyou</cp:lastModifiedBy>
  <cp:revision>124</cp:revision>
  <cp:lastPrinted>2000-05-22T15:29:58Z</cp:lastPrinted>
  <dcterms:created xsi:type="dcterms:W3CDTF">2000-03-21T10:33:07Z</dcterms:created>
  <dcterms:modified xsi:type="dcterms:W3CDTF">2021-03-25T06:38:35Z</dcterms:modified>
</cp:coreProperties>
</file>