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200638"/>
  <p:notesSz cx="6858000" cy="9144000"/>
  <p:defaultTextStyle>
    <a:defPPr>
      <a:defRPr lang="zh-CN"/>
    </a:defPPr>
    <a:lvl1pPr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055800" indent="-1620454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113112" indent="-3242420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170423" indent="-4864385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227735" indent="-6486351" algn="l" defTabSz="4113112" rtl="0" fontAlgn="base">
      <a:spcBef>
        <a:spcPct val="0"/>
      </a:spcBef>
      <a:spcAft>
        <a:spcPct val="0"/>
      </a:spcAft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176729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612075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047421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482767" algn="l" defTabSz="870692" rtl="0" eaLnBrk="1" latinLnBrk="0" hangingPunct="1">
      <a:defRPr sz="8094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>
      <p:cViewPr>
        <p:scale>
          <a:sx n="33" d="100"/>
          <a:sy n="33" d="100"/>
        </p:scale>
        <p:origin x="-492" y="2658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9B8460-004C-4042-BFB5-AF9332FFDA57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CD2D-6B56-48DF-ADA9-25EA74501A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1159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6C39E-B81F-49D1-87D1-041772403E56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4407-B9FB-4BEA-A50D-0E9CD22A853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981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CBE67-EF32-4AC1-AEC4-100371E08523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D1251-900F-45AE-AEFE-D082FB3A28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0495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F0DBAC-A57B-4852-B4D1-B6F4D693D209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5B9-DBC6-45E9-B0DD-C44AD5804C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930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33D52-D632-4A8A-93FB-618181CB28FB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FE8F0-5057-467C-870C-84BA34FDED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4771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63FD6F-8F95-4021-B6CF-94772CA74DAF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D51-8180-449A-AD0F-8D13B835E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8984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2A2804-9345-44A7-9290-E2D1CDC5748B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1D73-B821-48EC-9D28-2819014BEF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2890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CD621-706F-410A-9C14-896213707368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F499-A327-420F-BE0A-85763DD6054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3910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195DCC-9F63-4FAA-8CBA-C4A7E2FF0E97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1873-0A1E-4A96-B4D9-1C013849D40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1995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F11DF-DD65-47FC-9342-80A436A9FC36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6D7A-B95F-43D2-A4F5-A7006B0ED4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815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36AF34-6D3A-4DFC-9155-9A5B76716519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96FD-B073-4F22-B633-FF1EB04F62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400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DCBE67-EF32-4AC1-AEC4-100371E08523}" type="datetimeFigureOut">
              <a:rPr lang="zh-CN" altLang="en-US" smtClean="0"/>
              <a:pPr>
                <a:defRPr/>
              </a:pPr>
              <a:t>2021/3/25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D1251-900F-45AE-AEFE-D082FB3A28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8975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4632187" y="5204394"/>
            <a:ext cx="13953601" cy="3661287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9998" tIns="69999" rIns="139998" bIns="69999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/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118944" y="5204394"/>
            <a:ext cx="13954723" cy="366843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9998" tIns="69999" rIns="139998" bIns="69999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691368" y="10084100"/>
            <a:ext cx="13066860" cy="1827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212378" y="28989494"/>
            <a:ext cx="8265378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7555" b="1" dirty="0"/>
              <a:t> 方法</a:t>
            </a:r>
            <a:endParaRPr lang="en-US" altLang="zh-CN" sz="7555" b="1" dirty="0"/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5170594" y="26125254"/>
            <a:ext cx="11829451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7555" b="1" dirty="0"/>
              <a:t> 结论</a:t>
            </a:r>
            <a:endParaRPr lang="en-US" altLang="zh-CN" sz="7555" b="1" dirty="0"/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118944" y="301323"/>
            <a:ext cx="28466845" cy="4599667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79995" tIns="39996" rIns="79995" bIns="39996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>
              <a:solidFill>
                <a:schemeClr val="bg1"/>
              </a:solidFill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2223723" y="855673"/>
            <a:ext cx="24633873" cy="3390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11021" b="1" dirty="0"/>
              <a:t>论文题目</a:t>
            </a:r>
            <a:endParaRPr lang="en-US" altLang="zh-CN" sz="11021" b="1" dirty="0"/>
          </a:p>
          <a:p>
            <a:pPr algn="ctr"/>
            <a:r>
              <a:rPr lang="zh-CN" altLang="en-US" sz="6933" b="1" dirty="0"/>
              <a:t>作者</a:t>
            </a:r>
            <a:r>
              <a:rPr lang="en-US" altLang="zh-CN" sz="6933" b="1" dirty="0"/>
              <a:t>1</a:t>
            </a:r>
            <a:r>
              <a:rPr lang="zh-CN" altLang="en-US" sz="6933" b="1" dirty="0"/>
              <a:t>，作者</a:t>
            </a:r>
            <a:r>
              <a:rPr lang="en-US" altLang="zh-CN" sz="6933" b="1" dirty="0"/>
              <a:t>2</a:t>
            </a:r>
            <a:r>
              <a:rPr lang="zh-CN" altLang="en-US" sz="6933" b="1" dirty="0"/>
              <a:t>，作者</a:t>
            </a:r>
            <a:r>
              <a:rPr lang="en-US" altLang="zh-CN" sz="6933" b="1" dirty="0" smtClean="0"/>
              <a:t>3</a:t>
            </a:r>
            <a:endParaRPr lang="en-US" altLang="zh-CN" sz="6933" b="1" dirty="0"/>
          </a:p>
          <a:p>
            <a:pPr algn="ctr"/>
            <a:r>
              <a:rPr lang="zh-CN" altLang="en-US" sz="3555" b="1" i="1" dirty="0"/>
              <a:t>单位名称，城市，省份邮编</a:t>
            </a:r>
            <a:endParaRPr lang="en-US" altLang="zh-CN" sz="6933" dirty="0"/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15438676" y="18427081"/>
            <a:ext cx="5450522" cy="95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5688" b="1" i="1" dirty="0"/>
              <a:t> 图</a:t>
            </a:r>
            <a:r>
              <a:rPr lang="en-US" altLang="zh-CN" sz="5688" b="1" i="1" dirty="0"/>
              <a:t> 1</a:t>
            </a:r>
          </a:p>
        </p:txBody>
      </p: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22056057" y="18396040"/>
            <a:ext cx="5450522" cy="95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5688" b="1" i="1" dirty="0"/>
              <a:t> 图</a:t>
            </a:r>
            <a:r>
              <a:rPr lang="en-US" altLang="zh-CN" sz="5688" b="1" i="1" dirty="0"/>
              <a:t>2</a:t>
            </a:r>
          </a:p>
        </p:txBody>
      </p:sp>
      <p:sp>
        <p:nvSpPr>
          <p:cNvPr id="2060" name="AutoShape 26"/>
          <p:cNvSpPr>
            <a:spLocks noChangeArrowheads="1"/>
          </p:cNvSpPr>
          <p:nvPr/>
        </p:nvSpPr>
        <p:spPr bwMode="auto">
          <a:xfrm>
            <a:off x="22078633" y="19811228"/>
            <a:ext cx="5499905" cy="454751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9998" tIns="69999" rIns="139998" bIns="69999" anchor="ctr"/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7555"/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7856215" y="34832261"/>
            <a:ext cx="7552845" cy="95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5688" b="1" dirty="0"/>
              <a:t>参考文献</a:t>
            </a:r>
            <a:endParaRPr lang="en-US" altLang="zh-CN" sz="5688" b="1" dirty="0"/>
          </a:p>
        </p:txBody>
      </p:sp>
      <p:sp>
        <p:nvSpPr>
          <p:cNvPr id="2062" name="Rectangle 35"/>
          <p:cNvSpPr>
            <a:spLocks noChangeArrowheads="1"/>
          </p:cNvSpPr>
          <p:nvPr/>
        </p:nvSpPr>
        <p:spPr bwMode="auto">
          <a:xfrm>
            <a:off x="15245375" y="19746324"/>
            <a:ext cx="5999383" cy="4578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9995" tIns="39996" rIns="79995" bIns="39996" anchor="ctr"/>
          <a:lstStyle>
            <a:lvl1pPr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98525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98525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/>
            <a:endParaRPr lang="en-US" altLang="zh-CN" sz="3822" dirty="0"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3822" dirty="0">
                <a:latin typeface="Times New Roman" panose="02020603050405020304" pitchFamily="18" charset="0"/>
              </a:rPr>
              <a:t>CHART or PICTURE</a:t>
            </a: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816944" y="30408915"/>
            <a:ext cx="12582902" cy="7228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755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altLang="zh-CN" sz="2755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755">
                <a:latin typeface="Times New Roman" panose="02020603050405020304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2755" b="1">
              <a:latin typeface="Times New Roman" panose="02020603050405020304" pitchFamily="18" charset="0"/>
            </a:endParaRPr>
          </a:p>
          <a:p>
            <a:pPr eaLnBrk="0" hangingPunct="0"/>
            <a:endParaRPr lang="en-US" altLang="zh-CN" sz="2133">
              <a:latin typeface="Times New Roman" panose="02020603050405020304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15172005" y="35711287"/>
            <a:ext cx="12128574" cy="369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marL="334963" indent="-334963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endParaRPr lang="en-US" altLang="zh-CN" sz="2489" b="1" u="sng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Tx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zh-CN" sz="2489" b="1">
                <a:latin typeface="Times New Roman" panose="02020603050405020304" pitchFamily="18" charset="0"/>
              </a:rPr>
              <a:t>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endParaRPr lang="en-US" altLang="zh-CN" sz="2489" b="1">
              <a:latin typeface="Times New Roman" panose="02020603050405020304" pitchFamily="18" charset="0"/>
            </a:endParaRP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15042198" y="10130662"/>
            <a:ext cx="12558915" cy="721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755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</a:pPr>
            <a:endParaRPr lang="en-US" altLang="zh-CN" sz="2755" dirty="0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755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755" b="1" dirty="0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2133" dirty="0">
              <a:latin typeface="Times New Roman" panose="02020603050405020304" pitchFamily="18" charset="0"/>
            </a:endParaRPr>
          </a:p>
        </p:txBody>
      </p:sp>
      <p:sp>
        <p:nvSpPr>
          <p:cNvPr id="2066" name="Text Box 40"/>
          <p:cNvSpPr txBox="1">
            <a:spLocks noChangeArrowheads="1"/>
          </p:cNvSpPr>
          <p:nvPr/>
        </p:nvSpPr>
        <p:spPr bwMode="auto">
          <a:xfrm>
            <a:off x="15016800" y="27625099"/>
            <a:ext cx="12708476" cy="5759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514" tIns="26756" rIns="53514" bIns="26756">
            <a:spAutoFit/>
          </a:bodyPr>
          <a:lstStyle>
            <a:lvl1pPr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6032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03250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</a:pPr>
            <a:endParaRPr lang="en-US" altLang="zh-CN" sz="2489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altLang="zh-CN" sz="2489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489" b="1">
              <a:latin typeface="Times New Roman" panose="02020603050405020304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altLang="zh-CN" sz="1689">
              <a:latin typeface="Times New Roman" panose="02020603050405020304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360896" y="8675966"/>
            <a:ext cx="8111584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7555" b="1" dirty="0"/>
              <a:t> 引言</a:t>
            </a:r>
            <a:endParaRPr lang="en-US" altLang="zh-CN" sz="7555" b="1" dirty="0"/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17021767" y="8688665"/>
            <a:ext cx="8172255" cy="12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95" tIns="39996" rIns="79995" bIns="39996">
            <a:spAutoFit/>
          </a:bodyPr>
          <a:lstStyle>
            <a:lvl1pPr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319588" fontAlgn="base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7555" b="1" dirty="0"/>
              <a:t>结果</a:t>
            </a:r>
            <a:endParaRPr lang="en-US" altLang="zh-CN" sz="7555" b="1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5876" y="21423483"/>
            <a:ext cx="4688673" cy="353673"/>
          </a:xfrm>
          <a:prstGeom prst="rect">
            <a:avLst/>
          </a:prstGeom>
        </p:spPr>
      </p:pic>
      <p:sp>
        <p:nvSpPr>
          <p:cNvPr id="21" name="Text Box 378"/>
          <p:cNvSpPr txBox="1">
            <a:spLocks noChangeArrowheads="1"/>
          </p:cNvSpPr>
          <p:nvPr/>
        </p:nvSpPr>
        <p:spPr bwMode="auto">
          <a:xfrm>
            <a:off x="17257732" y="42031587"/>
            <a:ext cx="10005922" cy="74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70" tIns="43235" rIns="86470" bIns="43235">
            <a:spAutoFit/>
          </a:bodyPr>
          <a:lstStyle>
            <a:lvl1pPr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联系邮箱</a:t>
            </a: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en-GB" altLang="zh-CN" sz="4275" b="1" dirty="0" err="1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xxxxxxxxxxxxxxxxxxxxxxxx</a:t>
            </a:r>
            <a:endParaRPr lang="en-GB" altLang="zh-CN" sz="4275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</TotalTime>
  <Words>63</Words>
  <Application>Microsoft Office PowerPoint</Application>
  <PresentationFormat>自定义</PresentationFormat>
  <Paragraphs>39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Company>NUPT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</dc:creator>
  <cp:lastModifiedBy>wdyou</cp:lastModifiedBy>
  <cp:revision>11</cp:revision>
  <dcterms:created xsi:type="dcterms:W3CDTF">2016-09-24T06:46:14Z</dcterms:created>
  <dcterms:modified xsi:type="dcterms:W3CDTF">2021-03-25T06:37:45Z</dcterms:modified>
</cp:coreProperties>
</file>